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36576000" cy="27432000"/>
  <p:notesSz cx="6858000" cy="9144000"/>
  <p:embeddedFontLst>
    <p:embeddedFont>
      <p:font typeface="Snippet" panose="020B0604020202020204" charset="0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Proxima Nova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30B5A56-76CB-4D0B-8B5E-8E1E81209ADD}">
  <a:tblStyle styleId="{130B5A56-76CB-4D0B-8B5E-8E1E81209ADD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144" y="-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63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246833" y="3971066"/>
            <a:ext cx="34082400" cy="10947000"/>
          </a:xfrm>
          <a:prstGeom prst="rect">
            <a:avLst/>
          </a:prstGeom>
        </p:spPr>
        <p:txBody>
          <a:bodyPr lIns="399550" tIns="399550" rIns="399550" bIns="399550" anchor="b" anchorCtr="0"/>
          <a:lstStyle>
            <a:lvl1pPr lvl="0" algn="ctr">
              <a:spcBef>
                <a:spcPts val="0"/>
              </a:spcBef>
              <a:buSzPct val="100000"/>
              <a:defRPr sz="22700"/>
            </a:lvl1pPr>
            <a:lvl2pPr lvl="1" algn="ctr">
              <a:spcBef>
                <a:spcPts val="0"/>
              </a:spcBef>
              <a:buSzPct val="100000"/>
              <a:defRPr sz="22700"/>
            </a:lvl2pPr>
            <a:lvl3pPr lvl="2" algn="ctr">
              <a:spcBef>
                <a:spcPts val="0"/>
              </a:spcBef>
              <a:buSzPct val="100000"/>
              <a:defRPr sz="22700"/>
            </a:lvl3pPr>
            <a:lvl4pPr lvl="3" algn="ctr">
              <a:spcBef>
                <a:spcPts val="0"/>
              </a:spcBef>
              <a:buSzPct val="100000"/>
              <a:defRPr sz="22700"/>
            </a:lvl4pPr>
            <a:lvl5pPr lvl="4" algn="ctr">
              <a:spcBef>
                <a:spcPts val="0"/>
              </a:spcBef>
              <a:buSzPct val="100000"/>
              <a:defRPr sz="22700"/>
            </a:lvl5pPr>
            <a:lvl6pPr lvl="5" algn="ctr">
              <a:spcBef>
                <a:spcPts val="0"/>
              </a:spcBef>
              <a:buSzPct val="100000"/>
              <a:defRPr sz="22700"/>
            </a:lvl6pPr>
            <a:lvl7pPr lvl="6" algn="ctr">
              <a:spcBef>
                <a:spcPts val="0"/>
              </a:spcBef>
              <a:buSzPct val="100000"/>
              <a:defRPr sz="22700"/>
            </a:lvl7pPr>
            <a:lvl8pPr lvl="7" algn="ctr">
              <a:spcBef>
                <a:spcPts val="0"/>
              </a:spcBef>
              <a:buSzPct val="100000"/>
              <a:defRPr sz="22700"/>
            </a:lvl8pPr>
            <a:lvl9pPr lvl="8" algn="ctr">
              <a:spcBef>
                <a:spcPts val="0"/>
              </a:spcBef>
              <a:buSzPct val="100000"/>
              <a:defRPr sz="227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246800" y="15115333"/>
            <a:ext cx="34082400" cy="42273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2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46800" y="5899333"/>
            <a:ext cx="34082400" cy="10472100"/>
          </a:xfrm>
          <a:prstGeom prst="rect">
            <a:avLst/>
          </a:prstGeom>
        </p:spPr>
        <p:txBody>
          <a:bodyPr lIns="399550" tIns="399550" rIns="399550" bIns="399550" anchor="b" anchorCtr="0"/>
          <a:lstStyle>
            <a:lvl1pPr lvl="0" algn="ctr">
              <a:spcBef>
                <a:spcPts val="0"/>
              </a:spcBef>
              <a:buSzPct val="100000"/>
              <a:defRPr sz="52400"/>
            </a:lvl1pPr>
            <a:lvl2pPr lvl="1" algn="ctr">
              <a:spcBef>
                <a:spcPts val="0"/>
              </a:spcBef>
              <a:buSzPct val="100000"/>
              <a:defRPr sz="52400"/>
            </a:lvl2pPr>
            <a:lvl3pPr lvl="2" algn="ctr">
              <a:spcBef>
                <a:spcPts val="0"/>
              </a:spcBef>
              <a:buSzPct val="100000"/>
              <a:defRPr sz="52400"/>
            </a:lvl3pPr>
            <a:lvl4pPr lvl="3" algn="ctr">
              <a:spcBef>
                <a:spcPts val="0"/>
              </a:spcBef>
              <a:buSzPct val="100000"/>
              <a:defRPr sz="52400"/>
            </a:lvl4pPr>
            <a:lvl5pPr lvl="4" algn="ctr">
              <a:spcBef>
                <a:spcPts val="0"/>
              </a:spcBef>
              <a:buSzPct val="100000"/>
              <a:defRPr sz="52400"/>
            </a:lvl5pPr>
            <a:lvl6pPr lvl="5" algn="ctr">
              <a:spcBef>
                <a:spcPts val="0"/>
              </a:spcBef>
              <a:buSzPct val="100000"/>
              <a:defRPr sz="52400"/>
            </a:lvl6pPr>
            <a:lvl7pPr lvl="6" algn="ctr">
              <a:spcBef>
                <a:spcPts val="0"/>
              </a:spcBef>
              <a:buSzPct val="100000"/>
              <a:defRPr sz="52400"/>
            </a:lvl7pPr>
            <a:lvl8pPr lvl="7" algn="ctr">
              <a:spcBef>
                <a:spcPts val="0"/>
              </a:spcBef>
              <a:buSzPct val="100000"/>
              <a:defRPr sz="52400"/>
            </a:lvl8pPr>
            <a:lvl9pPr lvl="8" algn="ctr">
              <a:spcBef>
                <a:spcPts val="0"/>
              </a:spcBef>
              <a:buSzPct val="100000"/>
              <a:defRPr sz="5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46800" y="16811866"/>
            <a:ext cx="34082400" cy="69375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line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18440400" y="18352950"/>
            <a:ext cx="0" cy="276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lg" len="lg"/>
            <a:tailEnd type="none" w="lg" len="lg"/>
          </a:ln>
        </p:spPr>
      </p:cxnSp>
      <p:grpSp>
        <p:nvGrpSpPr>
          <p:cNvPr id="52" name="Shape 52"/>
          <p:cNvGrpSpPr/>
          <p:nvPr/>
        </p:nvGrpSpPr>
        <p:grpSpPr>
          <a:xfrm>
            <a:off x="-75" y="-87450"/>
            <a:ext cx="36576150" cy="27606900"/>
            <a:chOff x="0" y="-87450"/>
            <a:chExt cx="36576150" cy="27606900"/>
          </a:xfrm>
        </p:grpSpPr>
        <p:cxnSp>
          <p:nvCxnSpPr>
            <p:cNvPr id="53" name="Shape 53"/>
            <p:cNvCxnSpPr/>
            <p:nvPr/>
          </p:nvCxnSpPr>
          <p:spPr>
            <a:xfrm>
              <a:off x="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54" name="Shape 54"/>
            <p:cNvCxnSpPr/>
            <p:nvPr/>
          </p:nvCxnSpPr>
          <p:spPr>
            <a:xfrm>
              <a:off x="9144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55" name="Shape 55"/>
            <p:cNvCxnSpPr/>
            <p:nvPr/>
          </p:nvCxnSpPr>
          <p:spPr>
            <a:xfrm>
              <a:off x="18288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56" name="Shape 56"/>
            <p:cNvCxnSpPr/>
            <p:nvPr/>
          </p:nvCxnSpPr>
          <p:spPr>
            <a:xfrm>
              <a:off x="27432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57" name="Shape 57"/>
            <p:cNvCxnSpPr/>
            <p:nvPr/>
          </p:nvCxnSpPr>
          <p:spPr>
            <a:xfrm>
              <a:off x="36576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58" name="Shape 58"/>
            <p:cNvCxnSpPr/>
            <p:nvPr/>
          </p:nvCxnSpPr>
          <p:spPr>
            <a:xfrm>
              <a:off x="45720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59" name="Shape 59"/>
            <p:cNvCxnSpPr/>
            <p:nvPr/>
          </p:nvCxnSpPr>
          <p:spPr>
            <a:xfrm>
              <a:off x="54864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0" name="Shape 60"/>
            <p:cNvCxnSpPr/>
            <p:nvPr/>
          </p:nvCxnSpPr>
          <p:spPr>
            <a:xfrm>
              <a:off x="64008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1" name="Shape 61"/>
            <p:cNvCxnSpPr/>
            <p:nvPr/>
          </p:nvCxnSpPr>
          <p:spPr>
            <a:xfrm>
              <a:off x="73152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2" name="Shape 62"/>
            <p:cNvCxnSpPr/>
            <p:nvPr/>
          </p:nvCxnSpPr>
          <p:spPr>
            <a:xfrm>
              <a:off x="82296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3" name="Shape 63"/>
            <p:cNvCxnSpPr/>
            <p:nvPr/>
          </p:nvCxnSpPr>
          <p:spPr>
            <a:xfrm>
              <a:off x="91440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4" name="Shape 64"/>
            <p:cNvCxnSpPr/>
            <p:nvPr/>
          </p:nvCxnSpPr>
          <p:spPr>
            <a:xfrm>
              <a:off x="100584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5" name="Shape 65"/>
            <p:cNvCxnSpPr/>
            <p:nvPr/>
          </p:nvCxnSpPr>
          <p:spPr>
            <a:xfrm>
              <a:off x="109728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6" name="Shape 66"/>
            <p:cNvCxnSpPr/>
            <p:nvPr/>
          </p:nvCxnSpPr>
          <p:spPr>
            <a:xfrm>
              <a:off x="118872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7" name="Shape 67"/>
            <p:cNvCxnSpPr/>
            <p:nvPr/>
          </p:nvCxnSpPr>
          <p:spPr>
            <a:xfrm>
              <a:off x="128016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68"/>
            <p:cNvCxnSpPr/>
            <p:nvPr/>
          </p:nvCxnSpPr>
          <p:spPr>
            <a:xfrm>
              <a:off x="137160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69"/>
            <p:cNvCxnSpPr/>
            <p:nvPr/>
          </p:nvCxnSpPr>
          <p:spPr>
            <a:xfrm>
              <a:off x="146304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0" name="Shape 70"/>
            <p:cNvCxnSpPr/>
            <p:nvPr/>
          </p:nvCxnSpPr>
          <p:spPr>
            <a:xfrm>
              <a:off x="155448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1" name="Shape 71"/>
            <p:cNvCxnSpPr/>
            <p:nvPr/>
          </p:nvCxnSpPr>
          <p:spPr>
            <a:xfrm>
              <a:off x="164592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2" name="Shape 72"/>
            <p:cNvCxnSpPr/>
            <p:nvPr/>
          </p:nvCxnSpPr>
          <p:spPr>
            <a:xfrm>
              <a:off x="173736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3" name="Shape 73"/>
            <p:cNvCxnSpPr/>
            <p:nvPr/>
          </p:nvCxnSpPr>
          <p:spPr>
            <a:xfrm>
              <a:off x="182880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4" name="Shape 74"/>
            <p:cNvCxnSpPr/>
            <p:nvPr/>
          </p:nvCxnSpPr>
          <p:spPr>
            <a:xfrm>
              <a:off x="192024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5" name="Shape 75"/>
            <p:cNvCxnSpPr/>
            <p:nvPr/>
          </p:nvCxnSpPr>
          <p:spPr>
            <a:xfrm>
              <a:off x="201168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6" name="Shape 76"/>
            <p:cNvCxnSpPr/>
            <p:nvPr/>
          </p:nvCxnSpPr>
          <p:spPr>
            <a:xfrm>
              <a:off x="210312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7" name="Shape 77"/>
            <p:cNvCxnSpPr/>
            <p:nvPr/>
          </p:nvCxnSpPr>
          <p:spPr>
            <a:xfrm>
              <a:off x="219456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8" name="Shape 78"/>
            <p:cNvCxnSpPr/>
            <p:nvPr/>
          </p:nvCxnSpPr>
          <p:spPr>
            <a:xfrm>
              <a:off x="228600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79" name="Shape 79"/>
            <p:cNvCxnSpPr/>
            <p:nvPr/>
          </p:nvCxnSpPr>
          <p:spPr>
            <a:xfrm>
              <a:off x="237744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0" name="Shape 80"/>
            <p:cNvCxnSpPr/>
            <p:nvPr/>
          </p:nvCxnSpPr>
          <p:spPr>
            <a:xfrm>
              <a:off x="246888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1" name="Shape 81"/>
            <p:cNvCxnSpPr/>
            <p:nvPr/>
          </p:nvCxnSpPr>
          <p:spPr>
            <a:xfrm>
              <a:off x="256032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2" name="Shape 82"/>
            <p:cNvCxnSpPr/>
            <p:nvPr/>
          </p:nvCxnSpPr>
          <p:spPr>
            <a:xfrm>
              <a:off x="265176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3" name="Shape 83"/>
            <p:cNvCxnSpPr/>
            <p:nvPr/>
          </p:nvCxnSpPr>
          <p:spPr>
            <a:xfrm>
              <a:off x="365760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4" name="Shape 84"/>
            <p:cNvCxnSpPr/>
            <p:nvPr/>
          </p:nvCxnSpPr>
          <p:spPr>
            <a:xfrm>
              <a:off x="274320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5" name="Shape 85"/>
            <p:cNvCxnSpPr/>
            <p:nvPr/>
          </p:nvCxnSpPr>
          <p:spPr>
            <a:xfrm>
              <a:off x="283464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6" name="Shape 86"/>
            <p:cNvCxnSpPr/>
            <p:nvPr/>
          </p:nvCxnSpPr>
          <p:spPr>
            <a:xfrm>
              <a:off x="292608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7" name="Shape 87"/>
            <p:cNvCxnSpPr/>
            <p:nvPr/>
          </p:nvCxnSpPr>
          <p:spPr>
            <a:xfrm>
              <a:off x="301752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8" name="Shape 88"/>
            <p:cNvCxnSpPr/>
            <p:nvPr/>
          </p:nvCxnSpPr>
          <p:spPr>
            <a:xfrm>
              <a:off x="310896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89" name="Shape 89"/>
            <p:cNvCxnSpPr/>
            <p:nvPr/>
          </p:nvCxnSpPr>
          <p:spPr>
            <a:xfrm>
              <a:off x="320040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0" name="Shape 90"/>
            <p:cNvCxnSpPr/>
            <p:nvPr/>
          </p:nvCxnSpPr>
          <p:spPr>
            <a:xfrm>
              <a:off x="329184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1" name="Shape 91"/>
            <p:cNvCxnSpPr/>
            <p:nvPr/>
          </p:nvCxnSpPr>
          <p:spPr>
            <a:xfrm>
              <a:off x="338328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2" name="Shape 92"/>
            <p:cNvCxnSpPr/>
            <p:nvPr/>
          </p:nvCxnSpPr>
          <p:spPr>
            <a:xfrm>
              <a:off x="347472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3" name="Shape 93"/>
            <p:cNvCxnSpPr/>
            <p:nvPr/>
          </p:nvCxnSpPr>
          <p:spPr>
            <a:xfrm>
              <a:off x="35661600" y="-87450"/>
              <a:ext cx="0" cy="2760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4" name="Shape 94"/>
            <p:cNvCxnSpPr/>
            <p:nvPr/>
          </p:nvCxnSpPr>
          <p:spPr>
            <a:xfrm>
              <a:off x="18288150" y="-182880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5" name="Shape 95"/>
            <p:cNvCxnSpPr/>
            <p:nvPr/>
          </p:nvCxnSpPr>
          <p:spPr>
            <a:xfrm>
              <a:off x="18288150" y="-173736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6" name="Shape 96"/>
            <p:cNvCxnSpPr/>
            <p:nvPr/>
          </p:nvCxnSpPr>
          <p:spPr>
            <a:xfrm>
              <a:off x="18288150" y="-164592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7" name="Shape 97"/>
            <p:cNvCxnSpPr/>
            <p:nvPr/>
          </p:nvCxnSpPr>
          <p:spPr>
            <a:xfrm>
              <a:off x="18288150" y="-155448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8" name="Shape 98"/>
            <p:cNvCxnSpPr/>
            <p:nvPr/>
          </p:nvCxnSpPr>
          <p:spPr>
            <a:xfrm>
              <a:off x="18288150" y="-146304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99" name="Shape 99"/>
            <p:cNvCxnSpPr/>
            <p:nvPr/>
          </p:nvCxnSpPr>
          <p:spPr>
            <a:xfrm>
              <a:off x="18288150" y="-137160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0" name="Shape 100"/>
            <p:cNvCxnSpPr/>
            <p:nvPr/>
          </p:nvCxnSpPr>
          <p:spPr>
            <a:xfrm>
              <a:off x="18288150" y="-128016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1" name="Shape 101"/>
            <p:cNvCxnSpPr/>
            <p:nvPr/>
          </p:nvCxnSpPr>
          <p:spPr>
            <a:xfrm>
              <a:off x="18288150" y="-118872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2" name="Shape 102"/>
            <p:cNvCxnSpPr/>
            <p:nvPr/>
          </p:nvCxnSpPr>
          <p:spPr>
            <a:xfrm>
              <a:off x="18288150" y="-109728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3" name="Shape 103"/>
            <p:cNvCxnSpPr/>
            <p:nvPr/>
          </p:nvCxnSpPr>
          <p:spPr>
            <a:xfrm>
              <a:off x="18288150" y="-100584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4" name="Shape 104"/>
            <p:cNvCxnSpPr/>
            <p:nvPr/>
          </p:nvCxnSpPr>
          <p:spPr>
            <a:xfrm>
              <a:off x="18288150" y="-91440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5" name="Shape 105"/>
            <p:cNvCxnSpPr/>
            <p:nvPr/>
          </p:nvCxnSpPr>
          <p:spPr>
            <a:xfrm>
              <a:off x="18288150" y="-82296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6" name="Shape 106"/>
            <p:cNvCxnSpPr/>
            <p:nvPr/>
          </p:nvCxnSpPr>
          <p:spPr>
            <a:xfrm>
              <a:off x="18288150" y="-73152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7" name="Shape 107"/>
            <p:cNvCxnSpPr/>
            <p:nvPr/>
          </p:nvCxnSpPr>
          <p:spPr>
            <a:xfrm>
              <a:off x="18288150" y="-64008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8" name="Shape 108"/>
            <p:cNvCxnSpPr/>
            <p:nvPr/>
          </p:nvCxnSpPr>
          <p:spPr>
            <a:xfrm>
              <a:off x="18288150" y="-54864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09" name="Shape 109"/>
            <p:cNvCxnSpPr/>
            <p:nvPr/>
          </p:nvCxnSpPr>
          <p:spPr>
            <a:xfrm>
              <a:off x="18288150" y="-45720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0" name="Shape 110"/>
            <p:cNvCxnSpPr/>
            <p:nvPr/>
          </p:nvCxnSpPr>
          <p:spPr>
            <a:xfrm>
              <a:off x="18288150" y="-36576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1" name="Shape 111"/>
            <p:cNvCxnSpPr/>
            <p:nvPr/>
          </p:nvCxnSpPr>
          <p:spPr>
            <a:xfrm>
              <a:off x="18288150" y="-27432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2" name="Shape 112"/>
            <p:cNvCxnSpPr/>
            <p:nvPr/>
          </p:nvCxnSpPr>
          <p:spPr>
            <a:xfrm>
              <a:off x="18288150" y="-18288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3" name="Shape 113"/>
            <p:cNvCxnSpPr/>
            <p:nvPr/>
          </p:nvCxnSpPr>
          <p:spPr>
            <a:xfrm>
              <a:off x="18288150" y="-9144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4" name="Shape 114"/>
            <p:cNvCxnSpPr/>
            <p:nvPr/>
          </p:nvCxnSpPr>
          <p:spPr>
            <a:xfrm>
              <a:off x="18288150" y="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5" name="Shape 115"/>
            <p:cNvCxnSpPr/>
            <p:nvPr/>
          </p:nvCxnSpPr>
          <p:spPr>
            <a:xfrm>
              <a:off x="18288150" y="9144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6" name="Shape 116"/>
            <p:cNvCxnSpPr/>
            <p:nvPr/>
          </p:nvCxnSpPr>
          <p:spPr>
            <a:xfrm>
              <a:off x="18288150" y="18288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7" name="Shape 117"/>
            <p:cNvCxnSpPr/>
            <p:nvPr/>
          </p:nvCxnSpPr>
          <p:spPr>
            <a:xfrm>
              <a:off x="18288150" y="27432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8" name="Shape 118"/>
            <p:cNvCxnSpPr/>
            <p:nvPr/>
          </p:nvCxnSpPr>
          <p:spPr>
            <a:xfrm>
              <a:off x="18288150" y="36576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19" name="Shape 119"/>
            <p:cNvCxnSpPr/>
            <p:nvPr/>
          </p:nvCxnSpPr>
          <p:spPr>
            <a:xfrm>
              <a:off x="18288150" y="45720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20" name="Shape 120"/>
            <p:cNvCxnSpPr/>
            <p:nvPr/>
          </p:nvCxnSpPr>
          <p:spPr>
            <a:xfrm>
              <a:off x="18288150" y="54864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21" name="Shape 121"/>
            <p:cNvCxnSpPr/>
            <p:nvPr/>
          </p:nvCxnSpPr>
          <p:spPr>
            <a:xfrm>
              <a:off x="18288150" y="64008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22" name="Shape 122"/>
            <p:cNvCxnSpPr/>
            <p:nvPr/>
          </p:nvCxnSpPr>
          <p:spPr>
            <a:xfrm>
              <a:off x="18288150" y="73152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23" name="Shape 123"/>
            <p:cNvCxnSpPr/>
            <p:nvPr/>
          </p:nvCxnSpPr>
          <p:spPr>
            <a:xfrm>
              <a:off x="18288150" y="8229600"/>
              <a:ext cx="0" cy="3657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lg" len="lg"/>
              <a:tailEnd type="none" w="lg" len="lg"/>
            </a:ln>
          </p:spPr>
        </p:cxnSp>
      </p:grpSp>
      <p:grpSp>
        <p:nvGrpSpPr>
          <p:cNvPr id="124" name="Shape 124"/>
          <p:cNvGrpSpPr/>
          <p:nvPr/>
        </p:nvGrpSpPr>
        <p:grpSpPr>
          <a:xfrm>
            <a:off x="-75" y="-121950"/>
            <a:ext cx="917453" cy="27710400"/>
            <a:chOff x="-75" y="-121950"/>
            <a:chExt cx="917453" cy="27710400"/>
          </a:xfrm>
        </p:grpSpPr>
        <p:cxnSp>
          <p:nvCxnSpPr>
            <p:cNvPr id="125" name="Shape 125"/>
            <p:cNvCxnSpPr/>
            <p:nvPr/>
          </p:nvCxnSpPr>
          <p:spPr>
            <a:xfrm>
              <a:off x="456701" y="0"/>
              <a:ext cx="0" cy="275484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26" name="Shape 126"/>
            <p:cNvCxnSpPr/>
            <p:nvPr/>
          </p:nvCxnSpPr>
          <p:spPr>
            <a:xfrm>
              <a:off x="228313" y="0"/>
              <a:ext cx="0" cy="275484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27" name="Shape 127"/>
            <p:cNvCxnSpPr/>
            <p:nvPr/>
          </p:nvCxnSpPr>
          <p:spPr>
            <a:xfrm>
              <a:off x="685090" y="0"/>
              <a:ext cx="0" cy="275484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28" name="Shape 128"/>
            <p:cNvCxnSpPr/>
            <p:nvPr/>
          </p:nvCxnSpPr>
          <p:spPr>
            <a:xfrm>
              <a:off x="-75" y="-120124"/>
              <a:ext cx="0" cy="276849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129" name="Shape 129"/>
            <p:cNvCxnSpPr/>
            <p:nvPr/>
          </p:nvCxnSpPr>
          <p:spPr>
            <a:xfrm>
              <a:off x="913478" y="-121950"/>
              <a:ext cx="3900" cy="277104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dot"/>
              <a:round/>
              <a:headEnd type="none" w="lg" len="lg"/>
              <a:tailEnd type="none" w="lg" len="lg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246800" y="11471200"/>
            <a:ext cx="34082400" cy="4489800"/>
          </a:xfrm>
          <a:prstGeom prst="rect">
            <a:avLst/>
          </a:prstGeom>
        </p:spPr>
        <p:txBody>
          <a:bodyPr lIns="399550" tIns="399550" rIns="399550" bIns="399550" anchor="ctr" anchorCtr="0"/>
          <a:lstStyle>
            <a:lvl1pPr lvl="0" algn="ctr">
              <a:spcBef>
                <a:spcPts val="0"/>
              </a:spcBef>
              <a:buSzPct val="100000"/>
              <a:defRPr sz="15700"/>
            </a:lvl1pPr>
            <a:lvl2pPr lvl="1" algn="ctr">
              <a:spcBef>
                <a:spcPts val="0"/>
              </a:spcBef>
              <a:buSzPct val="100000"/>
              <a:defRPr sz="15700"/>
            </a:lvl2pPr>
            <a:lvl3pPr lvl="2" algn="ctr">
              <a:spcBef>
                <a:spcPts val="0"/>
              </a:spcBef>
              <a:buSzPct val="100000"/>
              <a:defRPr sz="15700"/>
            </a:lvl3pPr>
            <a:lvl4pPr lvl="3" algn="ctr">
              <a:spcBef>
                <a:spcPts val="0"/>
              </a:spcBef>
              <a:buSzPct val="100000"/>
              <a:defRPr sz="15700"/>
            </a:lvl4pPr>
            <a:lvl5pPr lvl="4" algn="ctr">
              <a:spcBef>
                <a:spcPts val="0"/>
              </a:spcBef>
              <a:buSzPct val="100000"/>
              <a:defRPr sz="15700"/>
            </a:lvl5pPr>
            <a:lvl6pPr lvl="5" algn="ctr">
              <a:spcBef>
                <a:spcPts val="0"/>
              </a:spcBef>
              <a:buSzPct val="100000"/>
              <a:defRPr sz="15700"/>
            </a:lvl6pPr>
            <a:lvl7pPr lvl="6" algn="ctr">
              <a:spcBef>
                <a:spcPts val="0"/>
              </a:spcBef>
              <a:buSzPct val="100000"/>
              <a:defRPr sz="15700"/>
            </a:lvl7pPr>
            <a:lvl8pPr lvl="7" algn="ctr">
              <a:spcBef>
                <a:spcPts val="0"/>
              </a:spcBef>
              <a:buSzPct val="100000"/>
              <a:defRPr sz="15700"/>
            </a:lvl8pPr>
            <a:lvl9pPr lvl="8" algn="ctr">
              <a:spcBef>
                <a:spcPts val="0"/>
              </a:spcBef>
              <a:buSzPct val="100000"/>
              <a:defRPr sz="15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246800" y="2373466"/>
            <a:ext cx="34082400" cy="30543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246800" y="6146533"/>
            <a:ext cx="34082400" cy="182208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246800" y="2373466"/>
            <a:ext cx="34082400" cy="30543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246800" y="6146533"/>
            <a:ext cx="15999600" cy="182208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>
              <a:spcBef>
                <a:spcPts val="0"/>
              </a:spcBef>
              <a:buSzPct val="100000"/>
              <a:defRPr sz="610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19329600" y="6146533"/>
            <a:ext cx="15999600" cy="182208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>
              <a:spcBef>
                <a:spcPts val="0"/>
              </a:spcBef>
              <a:buSzPct val="100000"/>
              <a:defRPr sz="610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246800" y="2373466"/>
            <a:ext cx="34082400" cy="30543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246800" y="2963200"/>
            <a:ext cx="11232000" cy="4030500"/>
          </a:xfrm>
          <a:prstGeom prst="rect">
            <a:avLst/>
          </a:prstGeom>
        </p:spPr>
        <p:txBody>
          <a:bodyPr lIns="399550" tIns="399550" rIns="399550" bIns="399550" anchor="b" anchorCtr="0"/>
          <a:lstStyle>
            <a:lvl1pPr lvl="0">
              <a:spcBef>
                <a:spcPts val="0"/>
              </a:spcBef>
              <a:buSzPct val="100000"/>
              <a:defRPr sz="10500"/>
            </a:lvl1pPr>
            <a:lvl2pPr lvl="1">
              <a:spcBef>
                <a:spcPts val="0"/>
              </a:spcBef>
              <a:buSzPct val="100000"/>
              <a:defRPr sz="10500"/>
            </a:lvl2pPr>
            <a:lvl3pPr lvl="2">
              <a:spcBef>
                <a:spcPts val="0"/>
              </a:spcBef>
              <a:buSzPct val="100000"/>
              <a:defRPr sz="10500"/>
            </a:lvl3pPr>
            <a:lvl4pPr lvl="3">
              <a:spcBef>
                <a:spcPts val="0"/>
              </a:spcBef>
              <a:buSzPct val="100000"/>
              <a:defRPr sz="10500"/>
            </a:lvl4pPr>
            <a:lvl5pPr lvl="4">
              <a:spcBef>
                <a:spcPts val="0"/>
              </a:spcBef>
              <a:buSzPct val="100000"/>
              <a:defRPr sz="10500"/>
            </a:lvl5pPr>
            <a:lvl6pPr lvl="5">
              <a:spcBef>
                <a:spcPts val="0"/>
              </a:spcBef>
              <a:buSzPct val="100000"/>
              <a:defRPr sz="10500"/>
            </a:lvl6pPr>
            <a:lvl7pPr lvl="6">
              <a:spcBef>
                <a:spcPts val="0"/>
              </a:spcBef>
              <a:buSzPct val="100000"/>
              <a:defRPr sz="10500"/>
            </a:lvl7pPr>
            <a:lvl8pPr lvl="7">
              <a:spcBef>
                <a:spcPts val="0"/>
              </a:spcBef>
              <a:buSzPct val="100000"/>
              <a:defRPr sz="10500"/>
            </a:lvl8pPr>
            <a:lvl9pPr lvl="8">
              <a:spcBef>
                <a:spcPts val="0"/>
              </a:spcBef>
              <a:buSzPct val="100000"/>
              <a:defRPr sz="105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246800" y="7411200"/>
            <a:ext cx="11232000" cy="169569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>
              <a:spcBef>
                <a:spcPts val="0"/>
              </a:spcBef>
              <a:buSzPct val="100000"/>
              <a:defRPr sz="520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961000" y="2400800"/>
            <a:ext cx="25471200" cy="21817500"/>
          </a:xfrm>
          <a:prstGeom prst="rect">
            <a:avLst/>
          </a:prstGeom>
        </p:spPr>
        <p:txBody>
          <a:bodyPr lIns="399550" tIns="399550" rIns="399550" bIns="399550" anchor="ctr" anchorCtr="0"/>
          <a:lstStyle>
            <a:lvl1pPr lvl="0">
              <a:spcBef>
                <a:spcPts val="0"/>
              </a:spcBef>
              <a:buSzPct val="100000"/>
              <a:defRPr sz="21000"/>
            </a:lvl1pPr>
            <a:lvl2pPr lvl="1">
              <a:spcBef>
                <a:spcPts val="0"/>
              </a:spcBef>
              <a:buSzPct val="100000"/>
              <a:defRPr sz="21000"/>
            </a:lvl2pPr>
            <a:lvl3pPr lvl="2">
              <a:spcBef>
                <a:spcPts val="0"/>
              </a:spcBef>
              <a:buSzPct val="100000"/>
              <a:defRPr sz="21000"/>
            </a:lvl3pPr>
            <a:lvl4pPr lvl="3">
              <a:spcBef>
                <a:spcPts val="0"/>
              </a:spcBef>
              <a:buSzPct val="100000"/>
              <a:defRPr sz="21000"/>
            </a:lvl4pPr>
            <a:lvl5pPr lvl="4">
              <a:spcBef>
                <a:spcPts val="0"/>
              </a:spcBef>
              <a:buSzPct val="100000"/>
              <a:defRPr sz="21000"/>
            </a:lvl5pPr>
            <a:lvl6pPr lvl="5">
              <a:spcBef>
                <a:spcPts val="0"/>
              </a:spcBef>
              <a:buSzPct val="100000"/>
              <a:defRPr sz="21000"/>
            </a:lvl6pPr>
            <a:lvl7pPr lvl="6">
              <a:spcBef>
                <a:spcPts val="0"/>
              </a:spcBef>
              <a:buSzPct val="100000"/>
              <a:defRPr sz="21000"/>
            </a:lvl7pPr>
            <a:lvl8pPr lvl="7">
              <a:spcBef>
                <a:spcPts val="0"/>
              </a:spcBef>
              <a:buSzPct val="100000"/>
              <a:defRPr sz="21000"/>
            </a:lvl8pPr>
            <a:lvl9pPr lvl="8">
              <a:spcBef>
                <a:spcPts val="0"/>
              </a:spcBef>
              <a:buSzPct val="100000"/>
              <a:defRPr sz="210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8288000" y="-666"/>
            <a:ext cx="18288000" cy="2743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62000" y="6576933"/>
            <a:ext cx="16180800" cy="7905600"/>
          </a:xfrm>
          <a:prstGeom prst="rect">
            <a:avLst/>
          </a:prstGeom>
        </p:spPr>
        <p:txBody>
          <a:bodyPr lIns="399550" tIns="399550" rIns="399550" bIns="399550" anchor="b" anchorCtr="0"/>
          <a:lstStyle>
            <a:lvl1pPr lvl="0" algn="ctr">
              <a:spcBef>
                <a:spcPts val="0"/>
              </a:spcBef>
              <a:buSzPct val="100000"/>
              <a:defRPr sz="18400"/>
            </a:lvl1pPr>
            <a:lvl2pPr lvl="1" algn="ctr">
              <a:spcBef>
                <a:spcPts val="0"/>
              </a:spcBef>
              <a:buSzPct val="100000"/>
              <a:defRPr sz="18400"/>
            </a:lvl2pPr>
            <a:lvl3pPr lvl="2" algn="ctr">
              <a:spcBef>
                <a:spcPts val="0"/>
              </a:spcBef>
              <a:buSzPct val="100000"/>
              <a:defRPr sz="18400"/>
            </a:lvl3pPr>
            <a:lvl4pPr lvl="3" algn="ctr">
              <a:spcBef>
                <a:spcPts val="0"/>
              </a:spcBef>
              <a:buSzPct val="100000"/>
              <a:defRPr sz="18400"/>
            </a:lvl4pPr>
            <a:lvl5pPr lvl="4" algn="ctr">
              <a:spcBef>
                <a:spcPts val="0"/>
              </a:spcBef>
              <a:buSzPct val="100000"/>
              <a:defRPr sz="18400"/>
            </a:lvl5pPr>
            <a:lvl6pPr lvl="5" algn="ctr">
              <a:spcBef>
                <a:spcPts val="0"/>
              </a:spcBef>
              <a:buSzPct val="100000"/>
              <a:defRPr sz="18400"/>
            </a:lvl6pPr>
            <a:lvl7pPr lvl="6" algn="ctr">
              <a:spcBef>
                <a:spcPts val="0"/>
              </a:spcBef>
              <a:buSzPct val="100000"/>
              <a:defRPr sz="18400"/>
            </a:lvl7pPr>
            <a:lvl8pPr lvl="7" algn="ctr">
              <a:spcBef>
                <a:spcPts val="0"/>
              </a:spcBef>
              <a:buSzPct val="100000"/>
              <a:defRPr sz="18400"/>
            </a:lvl8pPr>
            <a:lvl9pPr lvl="8" algn="ctr">
              <a:spcBef>
                <a:spcPts val="0"/>
              </a:spcBef>
              <a:buSzPct val="100000"/>
              <a:defRPr sz="18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062000" y="14949733"/>
            <a:ext cx="16180800" cy="6587100"/>
          </a:xfrm>
          <a:prstGeom prst="rect">
            <a:avLst/>
          </a:prstGeom>
        </p:spPr>
        <p:txBody>
          <a:bodyPr lIns="399550" tIns="399550" rIns="399550" bIns="3995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9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19758000" y="3861733"/>
            <a:ext cx="15348000" cy="19707300"/>
          </a:xfrm>
          <a:prstGeom prst="rect">
            <a:avLst/>
          </a:prstGeom>
        </p:spPr>
        <p:txBody>
          <a:bodyPr lIns="399550" tIns="399550" rIns="399550" bIns="399550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246800" y="22563066"/>
            <a:ext cx="23995200" cy="3227100"/>
          </a:xfrm>
          <a:prstGeom prst="rect">
            <a:avLst/>
          </a:prstGeom>
        </p:spPr>
        <p:txBody>
          <a:bodyPr lIns="399550" tIns="399550" rIns="399550" bIns="399550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</p:spPr>
        <p:txBody>
          <a:bodyPr lIns="399550" tIns="399550" rIns="399550" bIns="39955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246800" y="2373466"/>
            <a:ext cx="34082400" cy="3054300"/>
          </a:xfrm>
          <a:prstGeom prst="rect">
            <a:avLst/>
          </a:prstGeom>
          <a:noFill/>
          <a:ln>
            <a:noFill/>
          </a:ln>
        </p:spPr>
        <p:txBody>
          <a:bodyPr lIns="399550" tIns="399550" rIns="399550" bIns="399550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1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1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1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1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1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1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1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1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1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246800" y="6146533"/>
            <a:ext cx="34082400" cy="18220800"/>
          </a:xfrm>
          <a:prstGeom prst="rect">
            <a:avLst/>
          </a:prstGeom>
          <a:noFill/>
          <a:ln>
            <a:noFill/>
          </a:ln>
        </p:spPr>
        <p:txBody>
          <a:bodyPr lIns="399550" tIns="399550" rIns="399550" bIns="399550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7000"/>
              </a:spcAft>
              <a:buClr>
                <a:schemeClr val="dk2"/>
              </a:buClr>
              <a:buSzPct val="100000"/>
              <a:defRPr sz="79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7000"/>
              </a:spcAft>
              <a:buClr>
                <a:schemeClr val="dk2"/>
              </a:buClr>
              <a:buSzPct val="100000"/>
              <a:defRPr sz="61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7000"/>
              </a:spcAft>
              <a:buClr>
                <a:schemeClr val="dk2"/>
              </a:buClr>
              <a:buSzPct val="100000"/>
              <a:defRPr sz="61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7000"/>
              </a:spcAft>
              <a:buClr>
                <a:schemeClr val="dk2"/>
              </a:buClr>
              <a:buSzPct val="100000"/>
              <a:defRPr sz="61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7000"/>
              </a:spcAft>
              <a:buClr>
                <a:schemeClr val="dk2"/>
              </a:buClr>
              <a:buSzPct val="100000"/>
              <a:defRPr sz="61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7000"/>
              </a:spcAft>
              <a:buClr>
                <a:schemeClr val="dk2"/>
              </a:buClr>
              <a:buSzPct val="100000"/>
              <a:defRPr sz="61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7000"/>
              </a:spcAft>
              <a:buClr>
                <a:schemeClr val="dk2"/>
              </a:buClr>
              <a:buSzPct val="100000"/>
              <a:defRPr sz="61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7000"/>
              </a:spcAft>
              <a:buClr>
                <a:schemeClr val="dk2"/>
              </a:buClr>
              <a:buSzPct val="100000"/>
              <a:defRPr sz="61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7000"/>
              </a:spcAft>
              <a:buClr>
                <a:schemeClr val="dk2"/>
              </a:buClr>
              <a:buSzPct val="100000"/>
              <a:defRPr sz="6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3889831" y="24870489"/>
            <a:ext cx="2194800" cy="2099400"/>
          </a:xfrm>
          <a:prstGeom prst="rect">
            <a:avLst/>
          </a:prstGeom>
          <a:noFill/>
          <a:ln>
            <a:noFill/>
          </a:ln>
        </p:spPr>
        <p:txBody>
          <a:bodyPr lIns="399550" tIns="399550" rIns="399550" bIns="39955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4400">
                <a:solidFill>
                  <a:schemeClr val="dk2"/>
                </a:solidFill>
              </a:rPr>
              <a:t>‹#›</a:t>
            </a:fld>
            <a:endParaRPr lang="en" sz="44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225" y="711844"/>
            <a:ext cx="20825025" cy="672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72824"/>
            <a:ext cx="36576002" cy="46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 descr="GardenClub (1).png"/>
          <p:cNvPicPr preferRelativeResize="0"/>
          <p:nvPr/>
        </p:nvPicPr>
        <p:blipFill rotWithShape="1">
          <a:blip r:embed="rId5">
            <a:alphaModFix/>
          </a:blip>
          <a:srcRect l="27163" t="15216" r="28211" b="14171"/>
          <a:stretch/>
        </p:blipFill>
        <p:spPr>
          <a:xfrm rot="895072">
            <a:off x="28870678" y="5255809"/>
            <a:ext cx="3691892" cy="27919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29296093" y="21901025"/>
            <a:ext cx="2747400" cy="12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4800" b="1">
                <a:latin typeface="Snippet"/>
                <a:ea typeface="Snippet"/>
                <a:cs typeface="Snippet"/>
                <a:sym typeface="Snippet"/>
              </a:rPr>
              <a:t>Sponsors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7446150" y="22661775"/>
            <a:ext cx="6447300" cy="12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7500"/>
              <a:buFont typeface="Arial"/>
              <a:buNone/>
            </a:pPr>
            <a:r>
              <a:rPr lang="en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Nathalie Chardon, Jane Smith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836225" y="14110587"/>
            <a:ext cx="10538700" cy="13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7200" b="1">
                <a:solidFill>
                  <a:srgbClr val="387E30"/>
                </a:solidFill>
                <a:latin typeface="Snippet"/>
                <a:ea typeface="Snippet"/>
                <a:cs typeface="Snippet"/>
                <a:sym typeface="Snippet"/>
              </a:rPr>
              <a:t>Mobile Applications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82424" y="991425"/>
            <a:ext cx="9167991" cy="12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3284600" y="5876325"/>
            <a:ext cx="10538700" cy="256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0" i="1">
                <a:latin typeface="Calibri"/>
                <a:ea typeface="Calibri"/>
                <a:cs typeface="Calibri"/>
                <a:sym typeface="Calibri"/>
              </a:rPr>
              <a:t>An Adventure Awaits!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3174200" y="8542175"/>
            <a:ext cx="10538700" cy="499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7200" b="1">
                <a:solidFill>
                  <a:srgbClr val="387E30"/>
                </a:solidFill>
                <a:latin typeface="Snippet"/>
                <a:ea typeface="Snippet"/>
                <a:cs typeface="Snippet"/>
                <a:sym typeface="Snippet"/>
              </a:rPr>
              <a:t>Objective</a:t>
            </a:r>
          </a:p>
          <a:p>
            <a:pPr lvl="0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latin typeface="Calibri"/>
                <a:ea typeface="Calibri"/>
                <a:cs typeface="Calibri"/>
                <a:sym typeface="Calibri"/>
              </a:rPr>
              <a:t>Create a mobile application software and website to allow visitors to search for and add observations of plant species in the Niwot Ridge area. 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5397075" y="8522675"/>
            <a:ext cx="10538700" cy="499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1" dirty="0">
                <a:solidFill>
                  <a:srgbClr val="387E30"/>
                </a:solidFill>
                <a:latin typeface="Snippet"/>
                <a:ea typeface="Snippet"/>
                <a:cs typeface="Snippet"/>
                <a:sym typeface="Snippet"/>
              </a:rPr>
              <a:t>Challenges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development of the database was the largest roadblock to overcome. After creating the schema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s,</a:t>
            </a:r>
            <a:r>
              <a:rPr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then had to find a backend tool to help build the database.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912425" y="8516912"/>
            <a:ext cx="10538700" cy="499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200" b="1">
                <a:solidFill>
                  <a:srgbClr val="387E30"/>
                </a:solidFill>
                <a:latin typeface="Snippet"/>
                <a:ea typeface="Snippet"/>
                <a:cs typeface="Snippet"/>
                <a:sym typeface="Snippet"/>
              </a:rPr>
              <a:t>Goals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latin typeface="Calibri"/>
                <a:ea typeface="Calibri"/>
                <a:cs typeface="Calibri"/>
                <a:sym typeface="Calibri"/>
              </a:rPr>
              <a:t>Increase citizen engagement at the Long-Term Ecological Research site on Niwot Ridge. Create a geographic and photographic dataset of plant species for climate change research.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8137" y="21867984"/>
            <a:ext cx="2747400" cy="82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5612" y="21901023"/>
            <a:ext cx="2747400" cy="82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25680725" y="14135850"/>
            <a:ext cx="10254900" cy="160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1">
                <a:solidFill>
                  <a:srgbClr val="387E30"/>
                </a:solidFill>
                <a:latin typeface="Snippet"/>
                <a:ea typeface="Snippet"/>
                <a:cs typeface="Snippet"/>
                <a:sym typeface="Snippet"/>
              </a:rPr>
              <a:t>Tools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387E30"/>
              </a:solidFill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97323" y="19283662"/>
            <a:ext cx="2381250" cy="214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497674" y="18981512"/>
            <a:ext cx="2747400" cy="2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680724" y="15721465"/>
            <a:ext cx="2381250" cy="232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588831" y="15741450"/>
            <a:ext cx="1981643" cy="2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97317" y="15814187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897582" y="19283657"/>
            <a:ext cx="3547233" cy="2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13174200" y="14135850"/>
            <a:ext cx="10538700" cy="13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7200" b="1">
                <a:solidFill>
                  <a:srgbClr val="387E30"/>
                </a:solidFill>
                <a:latin typeface="Snippet"/>
                <a:ea typeface="Snippet"/>
                <a:cs typeface="Snippet"/>
                <a:sym typeface="Snippet"/>
              </a:rPr>
              <a:t>Website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7200" b="1">
              <a:solidFill>
                <a:srgbClr val="387E30"/>
              </a:solidFill>
              <a:latin typeface="Snippet"/>
              <a:ea typeface="Snippet"/>
              <a:cs typeface="Snippet"/>
              <a:sym typeface="Snippet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13284594" y="22099300"/>
            <a:ext cx="10538700" cy="12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>
                <a:latin typeface="Snippet"/>
                <a:ea typeface="Snippet"/>
                <a:cs typeface="Snippet"/>
                <a:sym typeface="Snippet"/>
              </a:rPr>
              <a:t>luminousid.org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26176850" y="3010525"/>
            <a:ext cx="8985900" cy="256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Ryan O’Connell, Chase Springer, Brian Larson, D’Vreaux Fontaine, Jennifer Baumann, Kevin Rau 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32115221" y="1790850"/>
            <a:ext cx="2082900" cy="75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2016 - 2017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970862" y="15623250"/>
            <a:ext cx="10930879" cy="63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88625" y="15652205"/>
            <a:ext cx="3037249" cy="600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634575" y="15661885"/>
            <a:ext cx="3037249" cy="600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80025" y="15641314"/>
            <a:ext cx="3037249" cy="6009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Snippet</vt:lpstr>
      <vt:lpstr>Arial</vt:lpstr>
      <vt:lpstr>Calibri</vt:lpstr>
      <vt:lpstr>Proxima Nova</vt:lpstr>
      <vt:lpstr>simple-light-2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CSpringer</cp:lastModifiedBy>
  <cp:revision>2</cp:revision>
  <dcterms:modified xsi:type="dcterms:W3CDTF">2017-05-10T02:49:19Z</dcterms:modified>
</cp:coreProperties>
</file>